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образования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Администрации г.Назарово Красноярского края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учреждение «Детский сад № 9 «Калинка» общеразвивающего вида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приоритетным осуществлением деятельности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социально-личностному развитию детей»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ШКОЛА ДЛЯ РОДИТЕЛЕЙ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«Малая академия воспитания и развития»</a:t>
            </a:r>
          </a:p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Тема: «ЗАРЯДКА ЭТО ВЕСЕЛО»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Провела: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А.С. Черниченко</a:t>
            </a: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инструктор по ф\к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апрель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2015год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приобщать детей и родителей к здоровому образу жизни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312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привычку у родителей ежедневно делать утреннюю гимнастику вместе с ребенком;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Разучивать общеразвивающие упражнения для зарядки;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умение выполнять движения под музыку в соответствии с текстом;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Продолжать укреплять здоровье детей и пропагандировать здоровый образ жизни среди родителей.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0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«Личный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пример родителей для ребенка убедительнее всяких аргументов, и лучший способ привить крохе любовь к физкультуре – заняться ею вместе с ним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!»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РАЗМЫШЛЕНИЯ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думаете, нужна ли зарядка для детей?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рекомендуют заниматься зарядкой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раннем, и в более зрелом возрасте;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зарядка,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полезна?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можно заинтересовать ребенка заниматься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утро, утренней гимнастикой?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частей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включает в себя зарядка?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упражнения должна включать в себя утренняя гимнастика?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Зарядка состоит из  трех частей: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 часть. Вводная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в себя разнообразные виды ходьбы, легкий бег в различных направлениях);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часть. Основная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направлена на развитие мышц шейных позвонков, на развитие мышц плечевого сустава, на развитие мышц туловища, мышц поясничного отдела, мышц ног);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часть. Заключительная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себя дыхательные упражнения и заканчивается  ходьбой по кругу с перестроением в колону по одному).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Утренняя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зарядка должна включать в себя разнообразные упражнения. Например, такие: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ходьба на месте;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бег в среднем темпе;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прыжки на одной и двух ногах;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полуприседания и приседания;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наклоны в разные стороны;</a:t>
            </a: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на восстановление дыхания.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чего нужно начинать зарядку?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Начинать зарядку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разминки, которая по времени должна длиться примерно 3 минуты. Это легкие упражнения, разогревающие мышцы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 (легкий бег с выполнением различных заданий);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Следующий этап - развивающие упражнения (наклоны, приседания, прыжки). С их помощью работают все группы 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ышц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маленького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человечка;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Закончить гимнастику можно легкими упражнениями для восстановления дыхания.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741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Утренняя гимнастика для дошкольников должна проходить в игровой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форме и под веселую музыку.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это будет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интересно, он захочет выполнять упражнения и на следующий день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СПОСИБО ЗА ВНИМАНИЕ!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385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Управление образования Администрации г.Назарово Красноярского края муниципальное автономное дошкольное образовательное учреждение «Детский сад № 9 «Калинка» общеразвивающего вида с приоритетным осуществлением деятельности по социально-личностному развитию детей» </vt:lpstr>
      <vt:lpstr>ЦЕЛЬ: приобщать детей и родителей к здоровому образу жизни</vt:lpstr>
      <vt:lpstr>«Личный пример родителей для ребенка убедительнее всяких аргументов, и лучший способ привить крохе любовь к физкультуре – заняться ею вместе с ним!» </vt:lpstr>
      <vt:lpstr>ВОПРОСЫ  ДЛЯ РАЗМЫШЛЕНИЯ:</vt:lpstr>
      <vt:lpstr>Зарядка состоит из  трех частей: </vt:lpstr>
      <vt:lpstr> Утренняя зарядка должна включать в себя разнообразные упражнения. Например, такие: </vt:lpstr>
      <vt:lpstr>С чего нужно начинать зарядку?</vt:lpstr>
      <vt:lpstr>Утренняя гимнастика для дошкольников должна проходить в игровой форме и под веселую музыку. Ребенку это будет интересно, он захочет выполнять упражнения и на следующий день.  СПОСИБО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г.Назарово Красноярского края муниципальное автономное дошкольное образовательное учреждение «Детский сад № 9 «Калинка» общеразвивающего вида с приоритетным осуществлением деятельности по социально-личностному развитию детей» </dc:title>
  <dc:creator>4</dc:creator>
  <cp:lastModifiedBy>4</cp:lastModifiedBy>
  <cp:revision>18</cp:revision>
  <dcterms:created xsi:type="dcterms:W3CDTF">2015-03-23T04:25:27Z</dcterms:created>
  <dcterms:modified xsi:type="dcterms:W3CDTF">2015-03-31T05:20:27Z</dcterms:modified>
</cp:coreProperties>
</file>